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780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42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915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819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9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951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769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218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133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47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219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325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1312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373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983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837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767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74D437F-BC3B-4F55-AF99-48F0D7ED177E}" type="datetimeFigureOut">
              <a:rPr lang="ru-RU" smtClean="0"/>
              <a:t>15.02.2018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2B7D04D-CAA3-46F7-9823-004FC708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736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98978" y="1450126"/>
            <a:ext cx="8361229" cy="26372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u-RU" sz="7200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Гаусс пушка </a:t>
            </a:r>
            <a:r>
              <a:rPr lang="en-US" sz="7200" dirty="0" smtClean="0">
                <a:solidFill>
                  <a:schemeClr val="tx1"/>
                </a:solidFill>
                <a:latin typeface="Broadway" panose="04040905080B02020502" pitchFamily="82" charset="0"/>
              </a:rPr>
              <a:t>v2.0</a:t>
            </a:r>
            <a:endParaRPr lang="ru-RU" sz="72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79592" y="5982075"/>
            <a:ext cx="6217921" cy="1086237"/>
          </a:xfrm>
        </p:spPr>
        <p:txBody>
          <a:bodyPr/>
          <a:lstStyle/>
          <a:p>
            <a:r>
              <a:rPr lang="ru-RU" dirty="0" smtClean="0"/>
              <a:t>Презентацию подготовил ученик 8 «м» класса </a:t>
            </a:r>
            <a:r>
              <a:rPr lang="ru-RU" b="1" dirty="0" smtClean="0"/>
              <a:t>Шалагин Матвей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56358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8405" y="188976"/>
            <a:ext cx="10252011" cy="1905000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4400" b="1" cap="none" dirty="0" smtClean="0">
                <a:ln/>
                <a:solidFill>
                  <a:schemeClr val="accent3"/>
                </a:solidFill>
                <a:effectLst/>
              </a:rPr>
              <a:t>А  теперь,  от  теории  к  практике</a:t>
            </a:r>
            <a:endParaRPr lang="ru-RU" sz="4400" b="1" cap="none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27127" y="1956816"/>
            <a:ext cx="6334569" cy="42230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 rot="20078109">
            <a:off x="10744200" y="1378820"/>
            <a:ext cx="1170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 smtClean="0"/>
              <a:t>У-ХА-ХА-ХА</a:t>
            </a:r>
            <a:endParaRPr lang="ru-RU" sz="1200" b="1" dirty="0"/>
          </a:p>
        </p:txBody>
      </p:sp>
    </p:spTree>
    <p:extLst>
      <p:ext uri="{BB962C8B-B14F-4D97-AF65-F5344CB8AC3E}">
        <p14:creationId xmlns:p14="http://schemas.microsoft.com/office/powerpoint/2010/main" val="3970131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1789" y="2282952"/>
            <a:ext cx="10501947" cy="1905000"/>
          </a:xfrm>
        </p:spPr>
        <p:txBody>
          <a:bodyPr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6000" b="1" cap="none" dirty="0" smtClean="0">
                <a:ln/>
                <a:solidFill>
                  <a:schemeClr val="accent3"/>
                </a:solidFill>
                <a:effectLst/>
                <a:latin typeface="Arial Black" panose="020B0A04020102020204" pitchFamily="34" charset="0"/>
              </a:rPr>
              <a:t>Спасибо за внимание</a:t>
            </a:r>
            <a:endParaRPr lang="ru-RU" sz="6000" b="1" cap="none" dirty="0">
              <a:ln/>
              <a:solidFill>
                <a:schemeClr val="accent3"/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94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51382"/>
            <a:ext cx="4128171" cy="1304041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solidFill>
                  <a:schemeClr val="tx1"/>
                </a:solidFill>
              </a:rPr>
              <a:t>Гаусс пушка</a:t>
            </a:r>
            <a:endParaRPr lang="ru-RU" sz="3600" b="1" dirty="0">
              <a:solidFill>
                <a:schemeClr val="tx1"/>
              </a:solidFill>
            </a:endParaRP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9949" y="2215741"/>
            <a:ext cx="6662984" cy="33314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52" y="1282046"/>
            <a:ext cx="4059752" cy="51988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29163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46604" y="316992"/>
            <a:ext cx="7561491" cy="862584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  <a:r>
              <a:rPr lang="ru-RU" sz="4000" b="1" dirty="0" smtClean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Схема электрической цепи</a:t>
            </a:r>
            <a:endParaRPr lang="ru-RU" b="1" dirty="0">
              <a:solidFill>
                <a:schemeClr val="tx1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462" y="1369215"/>
            <a:ext cx="10927648" cy="42915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Блок-схема: процесс 4">
            <a:hlinkClick r:id="rId3" action="ppaction://hlinksldjump"/>
          </p:cNvPr>
          <p:cNvSpPr/>
          <p:nvPr/>
        </p:nvSpPr>
        <p:spPr>
          <a:xfrm flipH="1">
            <a:off x="2054517" y="1791230"/>
            <a:ext cx="919370" cy="1163276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Блок-схема: процесс 6">
            <a:hlinkClick r:id="rId4" action="ppaction://hlinksldjump"/>
          </p:cNvPr>
          <p:cNvSpPr/>
          <p:nvPr/>
        </p:nvSpPr>
        <p:spPr>
          <a:xfrm>
            <a:off x="3539523" y="1399032"/>
            <a:ext cx="1271016" cy="1234838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Блок-схема: процесс 7">
            <a:hlinkClick r:id="rId5" action="ppaction://hlinksldjump"/>
          </p:cNvPr>
          <p:cNvSpPr/>
          <p:nvPr/>
        </p:nvSpPr>
        <p:spPr>
          <a:xfrm>
            <a:off x="6129699" y="3696959"/>
            <a:ext cx="1369612" cy="1157312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процесс 8">
            <a:hlinkClick r:id="rId6" action="ppaction://hlinksldjump"/>
          </p:cNvPr>
          <p:cNvSpPr/>
          <p:nvPr/>
        </p:nvSpPr>
        <p:spPr>
          <a:xfrm>
            <a:off x="6814505" y="1474967"/>
            <a:ext cx="1395217" cy="146635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Блок-схема: процесс 9">
            <a:hlinkClick r:id="rId7" action="ppaction://hlinksldjump"/>
          </p:cNvPr>
          <p:cNvSpPr/>
          <p:nvPr/>
        </p:nvSpPr>
        <p:spPr>
          <a:xfrm>
            <a:off x="8651157" y="2206487"/>
            <a:ext cx="846474" cy="108737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Блок-схема: процесс 10">
            <a:hlinkClick r:id="rId8" action="ppaction://hlinksldjump"/>
          </p:cNvPr>
          <p:cNvSpPr/>
          <p:nvPr/>
        </p:nvSpPr>
        <p:spPr>
          <a:xfrm>
            <a:off x="10108095" y="3837896"/>
            <a:ext cx="1028103" cy="1029296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>
            <a:hlinkClick r:id="rId9" action="ppaction://hlinksldjump"/>
          </p:cNvPr>
          <p:cNvSpPr/>
          <p:nvPr/>
        </p:nvSpPr>
        <p:spPr>
          <a:xfrm>
            <a:off x="10817352" y="6172200"/>
            <a:ext cx="1060704" cy="52120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741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23909" y="15240"/>
            <a:ext cx="6283515" cy="1420368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Лампа накаливания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742" y="1655064"/>
            <a:ext cx="5858396" cy="38130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Скругленный прямоугольник 3">
            <a:hlinkClick r:id="rId3" action="ppaction://hlinksldjump"/>
          </p:cNvPr>
          <p:cNvSpPr/>
          <p:nvPr/>
        </p:nvSpPr>
        <p:spPr>
          <a:xfrm>
            <a:off x="274320" y="6254496"/>
            <a:ext cx="766509" cy="466344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846" y="1651637"/>
            <a:ext cx="4069306" cy="38164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33824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4461" y="0"/>
            <a:ext cx="2260155" cy="1264920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диод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223" b="11246"/>
          <a:stretch/>
        </p:blipFill>
        <p:spPr>
          <a:xfrm>
            <a:off x="865506" y="1759267"/>
            <a:ext cx="4227608" cy="31931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27" y="6108166"/>
            <a:ext cx="902286" cy="60355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8956" y="1759267"/>
            <a:ext cx="5176626" cy="31931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549003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36063" y="-146383"/>
            <a:ext cx="4729035" cy="1381128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конденсаторы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589" y="995571"/>
            <a:ext cx="4809772" cy="25679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57" y="6153886"/>
            <a:ext cx="902286" cy="603556"/>
          </a:xfrm>
          <a:prstGeom prst="rect">
            <a:avLst/>
          </a:prstGeom>
        </p:spPr>
      </p:pic>
      <p:pic>
        <p:nvPicPr>
          <p:cNvPr id="1028" name="Picture 4" descr="Картинки по запросу емкость параллельно соединенных конденсаторов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05" r="50402"/>
          <a:stretch/>
        </p:blipFill>
        <p:spPr bwMode="auto">
          <a:xfrm>
            <a:off x="7992046" y="995571"/>
            <a:ext cx="2834513" cy="25679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81528" y="5892276"/>
            <a:ext cx="6327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С</a:t>
            </a:r>
            <a:r>
              <a:rPr lang="ru-RU" b="1" dirty="0" err="1" smtClean="0"/>
              <a:t>общ</a:t>
            </a:r>
            <a:r>
              <a:rPr lang="ru-RU" b="1" dirty="0" smtClean="0"/>
              <a:t> = </a:t>
            </a:r>
            <a:r>
              <a:rPr lang="ru-RU" sz="2400" b="1" dirty="0" smtClean="0"/>
              <a:t>С1 + С2 + С3 + С4 + С5 + С6 + С7</a:t>
            </a:r>
            <a:endParaRPr lang="ru-RU" sz="2800" b="1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/>
          <a:srcRect l="10846" r="1461"/>
          <a:stretch/>
        </p:blipFill>
        <p:spPr>
          <a:xfrm>
            <a:off x="3632868" y="4130532"/>
            <a:ext cx="5020970" cy="1761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12521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07373" y="0"/>
            <a:ext cx="6283515" cy="1164336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Соленоид(катушка)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4" name="Объект 3">
            <a:hlinkClick r:id="rId2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870" y="6144716"/>
            <a:ext cx="902286" cy="6035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13" y="1570291"/>
            <a:ext cx="5117233" cy="39343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0435" y="1371508"/>
            <a:ext cx="5185127" cy="1192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6"/>
          <a:srcRect l="18219" t="52029" r="23497" b="7132"/>
          <a:stretch/>
        </p:blipFill>
        <p:spPr>
          <a:xfrm>
            <a:off x="6290435" y="2771467"/>
            <a:ext cx="5267739" cy="29022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44703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51541" y="0"/>
            <a:ext cx="3046539" cy="1109472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solidFill>
                  <a:schemeClr val="tx1"/>
                </a:solidFill>
              </a:rPr>
              <a:t>тиристор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57" y="6099022"/>
            <a:ext cx="902286" cy="6035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867" y="1109472"/>
            <a:ext cx="5266943" cy="46070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0" name="Picture 2" descr="Картинки по запросу ТИРИСТОР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498" y="1883613"/>
            <a:ext cx="4768776" cy="2718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08306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3877" y="-64994"/>
            <a:ext cx="4413699" cy="997682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4000" b="1" cap="none" dirty="0" smtClean="0">
                <a:ln/>
                <a:solidFill>
                  <a:schemeClr val="tx1"/>
                </a:solidFill>
                <a:effectLst/>
              </a:rPr>
              <a:t>Блок батареек</a:t>
            </a:r>
            <a:endParaRPr lang="ru-RU" sz="4000" b="1" cap="none" dirty="0">
              <a:ln/>
              <a:solidFill>
                <a:schemeClr val="tx1"/>
              </a:solidFill>
              <a:effectLst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5109" y="1469914"/>
            <a:ext cx="5291523" cy="3795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23" y="6181318"/>
            <a:ext cx="902286" cy="60355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8967" y="1469914"/>
            <a:ext cx="2904287" cy="3794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48363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TM03457485[[fn=Сетчатая]]</Template>
  <TotalTime>3199</TotalTime>
  <Words>54</Words>
  <Application>Microsoft Office PowerPoint</Application>
  <PresentationFormat>Широкоэкранный</PresentationFormat>
  <Paragraphs>14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Broadway</vt:lpstr>
      <vt:lpstr>Century Gothic</vt:lpstr>
      <vt:lpstr>Сетка</vt:lpstr>
      <vt:lpstr>Гаусс пушка v2.0</vt:lpstr>
      <vt:lpstr>Гаусс пушка</vt:lpstr>
      <vt:lpstr>    Схема электрической цепи</vt:lpstr>
      <vt:lpstr>Лампа накаливания</vt:lpstr>
      <vt:lpstr>диод</vt:lpstr>
      <vt:lpstr>конденсаторы</vt:lpstr>
      <vt:lpstr>Соленоид(катушка)</vt:lpstr>
      <vt:lpstr>тиристор</vt:lpstr>
      <vt:lpstr>Блок батареек</vt:lpstr>
      <vt:lpstr>А  теперь,  от  теории  к  практике</vt:lpstr>
      <vt:lpstr>Спасибо за внимание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Гаусс пушка v2.0</dc:title>
  <dc:creator>Максим Шалагин</dc:creator>
  <cp:lastModifiedBy>Максим Шалагин</cp:lastModifiedBy>
  <cp:revision>17</cp:revision>
  <dcterms:created xsi:type="dcterms:W3CDTF">2018-02-13T15:31:15Z</dcterms:created>
  <dcterms:modified xsi:type="dcterms:W3CDTF">2018-02-16T05:00:08Z</dcterms:modified>
</cp:coreProperties>
</file>